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56" r:id="rId2"/>
    <p:sldId id="258" r:id="rId3"/>
    <p:sldId id="260" r:id="rId4"/>
    <p:sldId id="263" r:id="rId5"/>
    <p:sldId id="259" r:id="rId6"/>
    <p:sldId id="262" r:id="rId7"/>
    <p:sldId id="257" r:id="rId8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212"/>
    <p:restoredTop sz="94694"/>
  </p:normalViewPr>
  <p:slideViewPr>
    <p:cSldViewPr snapToGrid="0" snapToObjects="1">
      <p:cViewPr>
        <p:scale>
          <a:sx n="116" d="100"/>
          <a:sy n="116" d="100"/>
        </p:scale>
        <p:origin x="136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6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2A11F0-D4EB-E843-A237-DDC66B12A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890345" cy="4767086"/>
          </a:xfrm>
        </p:spPr>
        <p:txBody>
          <a:bodyPr>
            <a:normAutofit/>
          </a:bodyPr>
          <a:lstStyle/>
          <a:p>
            <a:r>
              <a:rPr lang="ja-JP" altLang="en-US" sz="6600"/>
              <a:t>やみを かんじる</a:t>
            </a:r>
            <a:endParaRPr kumimoji="1" lang="en-US" altLang="ja-JP" sz="6600" dirty="0"/>
          </a:p>
          <a:p>
            <a:pPr lvl="1"/>
            <a:r>
              <a:rPr kumimoji="1" lang="ja-JP" altLang="en-US" sz="60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　を つかう</a:t>
            </a:r>
            <a:endParaRPr kumimoji="1" lang="en-US" altLang="ja-JP" sz="60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lvl="1"/>
            <a:r>
              <a:rPr lang="ja-JP" altLang="en-US" sz="6000"/>
              <a:t>やみは 　　のはんたい</a:t>
            </a:r>
            <a:endParaRPr lang="en-US" altLang="ja-JP" sz="6000" dirty="0"/>
          </a:p>
          <a:p>
            <a:pPr lvl="1"/>
            <a:r>
              <a:rPr lang="ja-JP" altLang="en-US" sz="6000"/>
              <a:t>あかるくない→やみ</a:t>
            </a:r>
            <a:endParaRPr lang="en-US" altLang="ja-JP" sz="60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5DD8E39-2F92-4549-90E4-FB07666D7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29693" y="2837744"/>
            <a:ext cx="1283919" cy="763411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1FAA401F-1964-0648-A913-D2B127B6B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16922" y="3680177"/>
            <a:ext cx="1283919" cy="76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443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について かんがえる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47C6998-C27E-5F44-8103-AF3FBF9999A0}"/>
              </a:ext>
            </a:extLst>
          </p:cNvPr>
          <p:cNvSpPr txBox="1"/>
          <p:nvPr/>
        </p:nvSpPr>
        <p:spPr>
          <a:xfrm>
            <a:off x="555641" y="1940688"/>
            <a:ext cx="900580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　は あかるいとき 「おおきい」すうち　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　は くらいとき　 「ちいさい」すうち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　のいちばん おおきい すうち「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」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どうすれば やみに なる？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いちばんあかるい 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</a:p>
          <a:p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いちばんあかるくない　　　やみ ０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いちばんあかるくない　０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いちばんくらい　　　　　　やみ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255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EC6ABA3A-0122-8442-9F90-D2435F1F3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5641" y="549160"/>
            <a:ext cx="1283919" cy="763411"/>
          </a:xfrm>
          <a:prstGeom prst="rect">
            <a:avLst/>
          </a:prstGeom>
        </p:spPr>
      </p:pic>
      <p:sp>
        <p:nvSpPr>
          <p:cNvPr id="9" name="右矢印 8">
            <a:extLst>
              <a:ext uri="{FF2B5EF4-FFF2-40B4-BE49-F238E27FC236}">
                <a16:creationId xmlns:a16="http://schemas.microsoft.com/office/drawing/2014/main" id="{90A2D480-CAFB-2348-8AE7-30A0987AE9AC}"/>
              </a:ext>
            </a:extLst>
          </p:cNvPr>
          <p:cNvSpPr/>
          <p:nvPr/>
        </p:nvSpPr>
        <p:spPr>
          <a:xfrm>
            <a:off x="6112301" y="4854223"/>
            <a:ext cx="1123877" cy="63217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2FA6DBBC-0E13-C642-BCF1-4091F3D09956}"/>
              </a:ext>
            </a:extLst>
          </p:cNvPr>
          <p:cNvSpPr/>
          <p:nvPr/>
        </p:nvSpPr>
        <p:spPr>
          <a:xfrm>
            <a:off x="5058540" y="5809719"/>
            <a:ext cx="2177637" cy="63217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D32188AE-D2C0-F84C-9457-055938749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5071" y="1969679"/>
            <a:ext cx="1039379" cy="618009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B35890D3-D89E-0246-8394-4BA87A6ED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20359" y="2616679"/>
            <a:ext cx="639288" cy="38011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24693E27-F7C8-C947-AB4B-6BDAED95A4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0060" y="2953484"/>
            <a:ext cx="1746073" cy="103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77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について かんがえる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47C6998-C27E-5F44-8103-AF3FBF9999A0}"/>
              </a:ext>
            </a:extLst>
          </p:cNvPr>
          <p:cNvSpPr txBox="1"/>
          <p:nvPr/>
        </p:nvSpPr>
        <p:spPr>
          <a:xfrm>
            <a:off x="555641" y="1509338"/>
            <a:ext cx="900580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どうすれば やみに なる？　　　けいさん</a:t>
            </a:r>
            <a:r>
              <a:rPr kumimoji="1" lang="ja-JP" altLang="en-US" sz="24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する</a:t>
            </a:r>
            <a:endParaRPr kumimoji="1" lang="en-US" altLang="ja-JP" sz="24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いちばんあかるい 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</a:p>
          <a:p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いちばんあかるくない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                                      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やみ ０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いちばんあかるくない　０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　　いちばんくらい　　　　　　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                                               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やみ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255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EC6ABA3A-0122-8442-9F90-D2435F1F3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85135" y1="40000" x2="89189" y2="5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5641" y="549160"/>
            <a:ext cx="1283919" cy="763411"/>
          </a:xfrm>
          <a:prstGeom prst="rect">
            <a:avLst/>
          </a:prstGeom>
        </p:spPr>
      </p:pic>
      <p:sp>
        <p:nvSpPr>
          <p:cNvPr id="9" name="右矢印 8">
            <a:extLst>
              <a:ext uri="{FF2B5EF4-FFF2-40B4-BE49-F238E27FC236}">
                <a16:creationId xmlns:a16="http://schemas.microsoft.com/office/drawing/2014/main" id="{90A2D480-CAFB-2348-8AE7-30A0987AE9AC}"/>
              </a:ext>
            </a:extLst>
          </p:cNvPr>
          <p:cNvSpPr/>
          <p:nvPr/>
        </p:nvSpPr>
        <p:spPr>
          <a:xfrm>
            <a:off x="5682151" y="3563827"/>
            <a:ext cx="1493978" cy="63217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2FA6DBBC-0E13-C642-BCF1-4091F3D09956}"/>
              </a:ext>
            </a:extLst>
          </p:cNvPr>
          <p:cNvSpPr/>
          <p:nvPr/>
        </p:nvSpPr>
        <p:spPr>
          <a:xfrm>
            <a:off x="5682150" y="5662757"/>
            <a:ext cx="1493978" cy="63217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右矢印 10">
            <a:extLst>
              <a:ext uri="{FF2B5EF4-FFF2-40B4-BE49-F238E27FC236}">
                <a16:creationId xmlns:a16="http://schemas.microsoft.com/office/drawing/2014/main" id="{4558EC51-B933-5E4C-9502-BA59DAB1C1A0}"/>
              </a:ext>
            </a:extLst>
          </p:cNvPr>
          <p:cNvSpPr/>
          <p:nvPr/>
        </p:nvSpPr>
        <p:spPr>
          <a:xfrm rot="10800000">
            <a:off x="5350528" y="1464897"/>
            <a:ext cx="1123877" cy="63217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5D7E1543-3B90-9845-BFAD-6131FBAE41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556" b="90741" l="1596" r="94681">
                        <a14:foregroundMark x1="3052" y1="42107" x2="14894" y2="83333"/>
                        <a14:foregroundMark x1="1596" y1="37037" x2="2075" y2="38704"/>
                        <a14:foregroundMark x1="14894" y1="83333" x2="14894" y2="83333"/>
                        <a14:foregroundMark x1="8511" y1="77778" x2="26596" y2="61111"/>
                        <a14:foregroundMark x1="26596" y1="61111" x2="48780" y2="72994"/>
                        <a14:foregroundMark x1="47404" y1="79839" x2="22872" y2="81481"/>
                        <a14:foregroundMark x1="19681" y1="81481" x2="45991" y2="86870"/>
                        <a14:foregroundMark x1="87766" y1="87037" x2="92553" y2="24074"/>
                        <a14:foregroundMark x1="92553" y1="24074" x2="88298" y2="12963"/>
                        <a14:foregroundMark x1="91489" y1="25926" x2="93085" y2="48148"/>
                        <a14:foregroundMark x1="94681" y1="37037" x2="94149" y2="59259"/>
                        <a14:foregroundMark x1="6915" y1="20370" x2="10106" y2="14815"/>
                        <a14:backgroundMark x1="2660" y1="16667" x2="2660" y2="16667"/>
                        <a14:backgroundMark x1="57979" y1="96296" x2="57979" y2="96296"/>
                        <a14:backgroundMark x1="61170" y1="96296" x2="61170" y2="96296"/>
                        <a14:backgroundMark x1="56383" y1="92593" x2="64894" y2="94444"/>
                        <a14:backgroundMark x1="52128" y1="92593" x2="56383" y2="92593"/>
                        <a14:backgroundMark x1="1064" y1="31481" x2="1064" y2="37037"/>
                        <a14:backgroundMark x1="532" y1="40741" x2="532" y2="40741"/>
                        <a14:backgroundMark x1="49468" y1="90741" x2="56915" y2="90741"/>
                        <a14:backgroundMark x1="45213" y1="90741" x2="48936" y2="92593"/>
                        <a14:backgroundMark x1="45745" y1="92593" x2="49468" y2="92593"/>
                        <a14:backgroundMark x1="2660" y1="27778" x2="2660" y2="27778"/>
                        <a14:backgroundMark x1="3191" y1="20370" x2="3191" y2="259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30073" y="5483069"/>
            <a:ext cx="3452077" cy="991554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4D6C5563-229F-2E44-A51F-D40037EAB5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556" b="90741" l="1596" r="94681">
                        <a14:foregroundMark x1="3052" y1="42107" x2="14894" y2="83333"/>
                        <a14:foregroundMark x1="1596" y1="37037" x2="2075" y2="38704"/>
                        <a14:foregroundMark x1="14894" y1="83333" x2="14894" y2="83333"/>
                        <a14:foregroundMark x1="8511" y1="77778" x2="26596" y2="61111"/>
                        <a14:foregroundMark x1="26596" y1="61111" x2="48780" y2="72994"/>
                        <a14:foregroundMark x1="47404" y1="79839" x2="22872" y2="81481"/>
                        <a14:foregroundMark x1="19681" y1="81481" x2="45991" y2="86870"/>
                        <a14:foregroundMark x1="87766" y1="87037" x2="92553" y2="24074"/>
                        <a14:foregroundMark x1="92553" y1="24074" x2="88298" y2="12963"/>
                        <a14:foregroundMark x1="91489" y1="25926" x2="93085" y2="48148"/>
                        <a14:foregroundMark x1="94681" y1="37037" x2="94149" y2="59259"/>
                        <a14:foregroundMark x1="6915" y1="20370" x2="10106" y2="14815"/>
                        <a14:backgroundMark x1="2660" y1="16667" x2="2660" y2="16667"/>
                        <a14:backgroundMark x1="57979" y1="96296" x2="57979" y2="96296"/>
                        <a14:backgroundMark x1="61170" y1="96296" x2="61170" y2="96296"/>
                        <a14:backgroundMark x1="56383" y1="92593" x2="64894" y2="94444"/>
                        <a14:backgroundMark x1="52128" y1="92593" x2="56383" y2="92593"/>
                        <a14:backgroundMark x1="1064" y1="31481" x2="1064" y2="37037"/>
                        <a14:backgroundMark x1="532" y1="40741" x2="532" y2="40741"/>
                        <a14:backgroundMark x1="49468" y1="90741" x2="56915" y2="90741"/>
                        <a14:backgroundMark x1="45213" y1="90741" x2="48936" y2="92593"/>
                        <a14:backgroundMark x1="45745" y1="92593" x2="49468" y2="92593"/>
                        <a14:backgroundMark x1="2660" y1="27778" x2="2660" y2="27778"/>
                        <a14:backgroundMark x1="3191" y1="20370" x2="3191" y2="259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30073" y="3429000"/>
            <a:ext cx="3452077" cy="99155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B10117FD-CA17-8F43-814C-814996A120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4405" y="2097074"/>
            <a:ext cx="3160885" cy="63217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86475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プログラム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A8AFAD1-5331-9849-BFD9-C5A163370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354" y="1821838"/>
            <a:ext cx="8771291" cy="32143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206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001B6E-0A37-2D41-AB71-BE14F4FD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最大値について かんがえる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47C6998-C27E-5F44-8103-AF3FBF9999A0}"/>
              </a:ext>
            </a:extLst>
          </p:cNvPr>
          <p:cNvSpPr txBox="1"/>
          <p:nvPr/>
        </p:nvSpPr>
        <p:spPr>
          <a:xfrm>
            <a:off x="555641" y="1940688"/>
            <a:ext cx="900580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光センサは 明るいとき 「大きい」数値　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光センサは 暗いとき　 「小さい」数値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光センサの 最大値　　 「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」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の意味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2x2x2x2x2x2x2x2=2</a:t>
            </a:r>
            <a:r>
              <a:rPr kumimoji="1" lang="en-US" altLang="ja-JP" sz="3200" baseline="30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8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=256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コンピュータは０から数えるから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255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</a:t>
            </a:r>
            <a:r>
              <a:rPr kumimoji="1" lang="en-US" altLang="ja-JP" sz="3200" baseline="30000" dirty="0">
                <a:solidFill>
                  <a:srgbClr val="FF0000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8</a:t>
            </a:r>
            <a:r>
              <a:rPr kumimoji="1" lang="ja-JP" altLang="en-US" sz="3200" baseline="300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</a:t>
            </a:r>
            <a:r>
              <a:rPr kumimoji="1" lang="en-US" altLang="ja-JP" sz="3200" dirty="0">
                <a:solidFill>
                  <a:srgbClr val="FF0000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8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ビット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タッチセンサ 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</a:t>
            </a:r>
            <a:r>
              <a:rPr kumimoji="1" lang="en-US" altLang="ja-JP" sz="3200" baseline="30000" dirty="0">
                <a:solidFill>
                  <a:srgbClr val="FF0000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10</a:t>
            </a:r>
            <a:r>
              <a:rPr kumimoji="1" lang="en-US" altLang="ja-JP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=1024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 </a:t>
            </a:r>
            <a:r>
              <a:rPr kumimoji="1" lang="en-US" altLang="ja-JP" sz="3200" dirty="0">
                <a:solidFill>
                  <a:srgbClr val="FF0000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10</a:t>
            </a:r>
            <a:r>
              <a:rPr kumimoji="1" lang="ja-JP" altLang="en-US" sz="32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ビット</a:t>
            </a:r>
            <a:endParaRPr kumimoji="1" lang="en-US" altLang="ja-JP" sz="32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3505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1131</TotalTime>
  <Words>225</Words>
  <Application>Microsoft Macintosh PowerPoint</Application>
  <PresentationFormat>A4 210 x 297 mm</PresentationFormat>
  <Paragraphs>39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プログラム</vt:lpstr>
      <vt:lpstr>　　について かんがえる</vt:lpstr>
      <vt:lpstr>　　について かんがえる</vt:lpstr>
      <vt:lpstr>プログラム</vt:lpstr>
      <vt:lpstr>最大値について かんがえる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28</cp:revision>
  <cp:lastPrinted>2020-02-15T00:15:24Z</cp:lastPrinted>
  <dcterms:created xsi:type="dcterms:W3CDTF">2020-02-05T11:40:06Z</dcterms:created>
  <dcterms:modified xsi:type="dcterms:W3CDTF">2020-02-15T00:16:38Z</dcterms:modified>
</cp:coreProperties>
</file>